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  <p:sldId id="259" r:id="rId4"/>
    <p:sldId id="258" r:id="rId5"/>
    <p:sldId id="273" r:id="rId6"/>
    <p:sldId id="272" r:id="rId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50" autoAdjust="0"/>
    <p:restoredTop sz="94660"/>
  </p:normalViewPr>
  <p:slideViewPr>
    <p:cSldViewPr snapToGrid="0">
      <p:cViewPr varScale="1">
        <p:scale>
          <a:sx n="59" d="100"/>
          <a:sy n="59" d="100"/>
        </p:scale>
        <p:origin x="9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gif>
</file>

<file path=ppt/media/image5.gi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99E942-69FE-4E72-8EE0-FB5EAECA81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CD313AB-AD6A-4708-A520-8023C28FF1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CC94F5-88BE-4C87-886F-610DD33EB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4751D56-7F77-4898-98D1-7953BA326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8EC0B9C-00E7-482D-B644-B43353756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873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8B13B0-9FBC-4EA7-92A0-98A075B23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0C33BED-CA4C-422C-B3D0-34BC7D6F7B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BDA7847-AA58-4D5F-9331-C34AD0B2D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65F5C9F-3053-41E1-B276-9ECE9A32F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FC4A5C4-0DB5-458B-9B24-27F4D3F9E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0507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34AC5A45-3F8A-432A-932F-37CB8E0D0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EB206D6-E803-4100-814C-74D30070EE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24D6AC2-1379-4AB9-8EF4-F9CE649D1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06A73EF-14D7-479C-AE47-B76A8A07B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F1843F2-60A0-4C7B-82E0-7BE0E8E7E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0074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5F3FE2-A4B0-4E92-BF68-A61CBC942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3F2ABC5-D033-42EB-8EFF-F9154FEB0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622F9C0-2962-4D5E-85C5-B6404CF58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6DDD51E-33E5-4CB8-8D39-583FDF72F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EEB7AFE-BECD-4F16-A0F6-A5029CE2D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9769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EA4CC1-9C74-4E87-A534-DBF0477F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346A019-0DDA-4D59-A1BE-B86DC6E4B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70678E5-66B4-4CE8-A1BA-8AFC4D6DE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94BC56A-8C23-49E1-9ACF-1608B80DB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8B9FFB3-8A9A-425D-873B-91C20A895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4784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EA67C0-1AF6-4BE0-B082-C37BCF9ED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0000E27-3D01-4B4D-9D52-D8E0960FA7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4FED6A5-377A-479C-A6C4-1FF8126269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F755DFE-F45B-4D21-B1E8-FD6273B63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9FE0548-978A-44E8-9E22-AC950A6B0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28D66B0-CD5C-4A74-9834-1A47929B5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8029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D7A329-4032-460B-BB63-572717018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0BA085B-FDB4-44EE-8DD1-0072B0595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81779BF-51DB-4E43-B216-CA3CDD1B1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84AD9C1-1AAC-4021-B2E2-7608A959AF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A7A03EFD-4EDE-41BC-8D15-8C5DD38694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A2F014E-4BC0-40F7-A1C2-606FB2C30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E32C9CF8-2873-4EA0-A89A-842EB677F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759F2F03-30E6-4314-93B5-9AEA9844B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0597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4C680A-C4B0-465E-AC5D-AECB1A30C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1F572922-FC31-4E07-9477-5B2E9B1E9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CD4E82F-8DFE-430D-B39A-C5E080E52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EA690E2-62E0-48F5-BF56-D3DDD9D6D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99883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90D4DAA4-D111-4052-AC7B-6A1B29A5B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40140A6-7941-4966-9BC7-72DFD620A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48B34F8-50AC-492D-95FA-04BC7B3F5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7605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B6337F-1C93-4743-B6D9-36622023E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4CC75F4-3BF7-4D8A-B958-9298F4061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74853CC-0FCD-4A05-8E9D-2A9B8DA27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2DEF903-8BCB-4CD3-9764-BB9CEF9B0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C0B3AF7-F0AB-4159-B8E5-C22428D16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DC2567A-C5D1-4F13-9D47-429C3A0F3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12060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63A26D-4970-4ABB-A2D5-BE15759EA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5A405C1-DD62-480C-9D79-248DA20A94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2667831-E90D-4C8E-B708-6AE58217FE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AB5EAB4-DAB1-48DB-B2D6-4A834591F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6602DD0-7905-42E5-B291-FAD5850FD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D7D4AE1-A83C-49CD-BA25-DEEFC8B66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5663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CEED698-5F9B-480E-B0C3-09E4B50F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E9A14FA-BBB9-45A1-B41B-395B96C32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0DDB463-5E2E-4AAF-9D43-2B3EEC505E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7794A-1409-4E33-A744-E225E75C88B9}" type="datetimeFigureOut">
              <a:rPr lang="nl-NL" smtClean="0"/>
              <a:t>8-3-2022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A5C1A4A-D546-4C5A-8228-CB1A29013B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55A9770-7977-4482-A954-601E150C53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74068-B26E-4631-B07D-2B3048C5E8B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748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1083C3A1-5EB4-43D0-9491-3FE15276E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17" y="1412802"/>
            <a:ext cx="10442166" cy="403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458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134ED0A7-ED7F-4AEF-A8DD-8F25FC7C6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1857"/>
            <a:ext cx="12192000" cy="435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498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kaart&#10;&#10;Automatisch gegenereerde beschrijving">
            <a:extLst>
              <a:ext uri="{FF2B5EF4-FFF2-40B4-BE49-F238E27FC236}">
                <a16:creationId xmlns:a16="http://schemas.microsoft.com/office/drawing/2014/main" id="{FFDD384B-2C6A-471A-B595-FAF33FD7C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1857"/>
            <a:ext cx="12192000" cy="435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282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kaart&#10;&#10;Automatisch gegenereerde beschrijving">
            <a:extLst>
              <a:ext uri="{FF2B5EF4-FFF2-40B4-BE49-F238E27FC236}">
                <a16:creationId xmlns:a16="http://schemas.microsoft.com/office/drawing/2014/main" id="{D26EB2A4-45C6-40ED-BF21-91FCC83C25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1" y="1239670"/>
            <a:ext cx="11981597" cy="427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80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schermafbeelding, elektronica&#10;&#10;Automatisch gegenereerde beschrijving">
            <a:extLst>
              <a:ext uri="{FF2B5EF4-FFF2-40B4-BE49-F238E27FC236}">
                <a16:creationId xmlns:a16="http://schemas.microsoft.com/office/drawing/2014/main" id="{5F665D5C-0B36-45BE-8529-1ED27D2369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1857"/>
            <a:ext cx="12192000" cy="435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66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69415C35-F98D-4264-9F38-781C2B0854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82" t="7936" r="4643" b="7778"/>
          <a:stretch/>
        </p:blipFill>
        <p:spPr>
          <a:xfrm>
            <a:off x="729342" y="1077686"/>
            <a:ext cx="10896601" cy="5780314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24C1C7EF-C6F8-43D5-8E91-DD0953CC2810}"/>
              </a:ext>
            </a:extLst>
          </p:cNvPr>
          <p:cNvSpPr txBox="1"/>
          <p:nvPr/>
        </p:nvSpPr>
        <p:spPr>
          <a:xfrm>
            <a:off x="2764971" y="337459"/>
            <a:ext cx="666205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nl-NL" sz="2800" b="1" dirty="0" err="1"/>
              <a:t>Not</a:t>
            </a:r>
            <a:r>
              <a:rPr lang="nl-NL" sz="2800" b="1" dirty="0"/>
              <a:t> a lot happening in </a:t>
            </a:r>
            <a:r>
              <a:rPr lang="nl-NL" sz="2800" b="1" dirty="0" err="1"/>
              <a:t>the</a:t>
            </a:r>
            <a:r>
              <a:rPr lang="nl-NL" sz="2800" b="1" dirty="0"/>
              <a:t> ensemble </a:t>
            </a:r>
            <a:r>
              <a:rPr lang="nl-NL" sz="2800" b="1" dirty="0" err="1"/>
              <a:t>mean</a:t>
            </a:r>
            <a:r>
              <a:rPr lang="nl-NL" sz="2800" b="1" dirty="0"/>
              <a:t>… </a:t>
            </a:r>
          </a:p>
        </p:txBody>
      </p:sp>
    </p:spTree>
    <p:extLst>
      <p:ext uri="{BB962C8B-B14F-4D97-AF65-F5344CB8AC3E}">
        <p14:creationId xmlns:p14="http://schemas.microsoft.com/office/powerpoint/2010/main" val="274437113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9</Words>
  <Application>Microsoft Office PowerPoint</Application>
  <PresentationFormat>Breedbeeld</PresentationFormat>
  <Paragraphs>1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Janzing, G.W. (Joren)</dc:creator>
  <cp:lastModifiedBy>Janzing, G.W. (Joren)</cp:lastModifiedBy>
  <cp:revision>3</cp:revision>
  <dcterms:created xsi:type="dcterms:W3CDTF">2022-03-08T12:57:55Z</dcterms:created>
  <dcterms:modified xsi:type="dcterms:W3CDTF">2022-03-08T18:42:43Z</dcterms:modified>
</cp:coreProperties>
</file>

<file path=docProps/thumbnail.jpeg>
</file>